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57" r:id="rId4"/>
    <p:sldId id="259" r:id="rId5"/>
    <p:sldId id="265" r:id="rId6"/>
    <p:sldId id="261" r:id="rId7"/>
    <p:sldId id="266" r:id="rId8"/>
    <p:sldId id="264" r:id="rId9"/>
    <p:sldId id="267" r:id="rId10"/>
    <p:sldId id="262" r:id="rId11"/>
    <p:sldId id="268" r:id="rId12"/>
    <p:sldId id="263" r:id="rId13"/>
    <p:sldId id="269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25ADF-B099-4741-A04E-5B37D3AB042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77D9E-2639-4416-95A5-BBF04095C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3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don’t have to write the exact number of Jews in 1920 or 1947. They just need to know there was an increase in the amount of Jews in Palestine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77D9E-2639-4416-95A5-BBF04095C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5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77D9E-2639-4416-95A5-BBF04095CC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0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DFC97-F1FE-46CA-BF5A-08BAA3BCC0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Creation of Israel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A6CBE-9E20-4725-BA15-496BA8D796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65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BD843-829D-4455-ADE9-D32C61441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 Semitism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46BBE-9A42-48BC-9BB6-8C1CAFDAB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8961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Europeans had been discriminating against Jews for centuries in a practice called anti-Semitism.</a:t>
            </a:r>
          </a:p>
          <a:p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Many people believed the Jews to be an inferior race</a:t>
            </a:r>
          </a:p>
          <a:p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Anti-Semitism grew enormously in the 1930s when Adolf Hitler and the Nazi party came to power in Germany.</a:t>
            </a:r>
          </a:p>
          <a:p>
            <a:pPr lvl="1"/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Hitler blamed the Jews for Germany losing WWI.</a:t>
            </a:r>
            <a:endParaRPr lang="en-US" sz="2400" dirty="0"/>
          </a:p>
          <a:p>
            <a:pPr lvl="1"/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Anti-Semitism spread throughout Europe as Hitler forced other countries to persecute the Jews.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29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3EF4A-8627-46D1-9CE7-D3A5F6C92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28E77-80E6-421C-84EE-D7DAC3F95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ED540A-1430-45CD-974B-9A603E180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37462" cy="347472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AF7088-9F33-4479-BE26-60769856F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120" y="3200400"/>
            <a:ext cx="5709424" cy="36576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810A8D-596A-4E24-87CC-6F05C239CC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683" y="-8071"/>
            <a:ext cx="5270317" cy="36576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5582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BD843-829D-4455-ADE9-D32C61441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Holocaust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46BBE-9A42-48BC-9BB6-8C1CAFDAB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Holocaust was the systematic, state-sponsored killing of 11 million innocent people (6 million of whom were Jewish).</a:t>
            </a:r>
          </a:p>
          <a:p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It began in 1933, when Hitler and the Nazis came to power in Germany, and lasted until 1945.</a:t>
            </a:r>
          </a:p>
          <a:p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Hitler targeted men, women, and children that he believed to be inferior to “pure” Germans.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A5D4-A970-46BD-80DC-389CF4161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5ED15-21DE-4DEB-BBAE-1131DE9E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BF6018-DB67-4034-B832-E299956D0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263" y="1613916"/>
            <a:ext cx="7205474" cy="493776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5711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8E93A-33BB-4720-B708-E788D96B8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E99AA-5F29-4B01-98C9-B24AE6B3C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srael has never recognized the Palestinian right to self-determination">
            <a:extLst>
              <a:ext uri="{FF2B5EF4-FFF2-40B4-BE49-F238E27FC236}">
                <a16:creationId xmlns:a16="http://schemas.microsoft.com/office/drawing/2014/main" id="{7B931FE1-F31C-4E45-AAAC-CA492F104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91" y="1016302"/>
            <a:ext cx="8568018" cy="482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31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8E93A-33BB-4720-B708-E788D96B8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SS7H2 Analyze continuity and change in Southwest Asia (Middle East).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E99AA-5F29-4B01-98C9-B24AE6B3C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Explain the historical factors contributing to the establishment of the modern State of Israel in 1948; include the Jewish religious connection to the land, antisemitism, the development of Zionism in Europe, and the aftermath of the Holocaust. </a:t>
            </a:r>
          </a:p>
        </p:txBody>
      </p:sp>
    </p:spTree>
    <p:extLst>
      <p:ext uri="{BB962C8B-B14F-4D97-AF65-F5344CB8AC3E}">
        <p14:creationId xmlns:p14="http://schemas.microsoft.com/office/powerpoint/2010/main" val="172192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8E93A-33BB-4720-B708-E788D96B8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Palestine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E99AA-5F29-4B01-98C9-B24AE6B3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8961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 July 1922, Great Britain officially took control of Palestine as a mandate (similar to a colony). </a:t>
            </a:r>
          </a:p>
          <a:p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Under British occupation, waves of Jewish immigrants poured into Palestine to escape religious persecution in Europe.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 1920, there was 1 Jew to every 10 Arabs.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1947, there was 1 Jew for every 2 Arabs.</a:t>
            </a:r>
          </a:p>
          <a:p>
            <a:pPr lvl="1"/>
            <a:endParaRPr lang="en-US" sz="2400" dirty="0"/>
          </a:p>
          <a:p>
            <a:r>
              <a:rPr lang="en-US" sz="2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Arabs felt that they were losing control of their land, and tension between Arabs and Jews increased.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8E93A-33BB-4720-B708-E788D96B8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E99AA-5F29-4B01-98C9-B24AE6B3C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rds.yahoo.com/_ylt=A0WTefV9NrRJ7hMAS6OjzbkF/SIG=14u09ldhs/EXP=1236633597/**http%3A/www.all-science-fair-projects.com/science_fair_projects_encyclopedia/upload/7/70/Map_of_Jewish_settlements_in_Palestine_in_1947.png">
            <a:extLst>
              <a:ext uri="{FF2B5EF4-FFF2-40B4-BE49-F238E27FC236}">
                <a16:creationId xmlns:a16="http://schemas.microsoft.com/office/drawing/2014/main" id="{89A32DEC-8DCF-47B3-A24F-6C363823C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013" y="30480"/>
            <a:ext cx="4735188" cy="6827520"/>
          </a:xfrm>
          <a:prstGeom prst="rect">
            <a:avLst/>
          </a:prstGeom>
          <a:ln w="38100">
            <a:solidFill>
              <a:srgbClr val="00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ww1 british mandate">
            <a:extLst>
              <a:ext uri="{FF2B5EF4-FFF2-40B4-BE49-F238E27FC236}">
                <a16:creationId xmlns:a16="http://schemas.microsoft.com/office/drawing/2014/main" id="{8697383C-4A37-4B61-99F1-92D571DBB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0"/>
            <a:ext cx="42973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84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6E56E-B516-4FF3-A8BB-C8D10AAF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creation of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35E98-8704-4685-8248-5DA417876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1.Zionism</a:t>
            </a:r>
          </a:p>
          <a:p>
            <a:r>
              <a:rPr lang="en-US" sz="2400" dirty="0"/>
              <a:t>2. Jewish land</a:t>
            </a:r>
          </a:p>
          <a:p>
            <a:r>
              <a:rPr lang="en-US" sz="2400" dirty="0"/>
              <a:t>3. Anti-Semitism</a:t>
            </a:r>
          </a:p>
          <a:p>
            <a:r>
              <a:rPr lang="en-US" sz="2400" dirty="0"/>
              <a:t>4. Holocaust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4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BD843-829D-4455-ADE9-D32C61441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Zionism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46BBE-9A42-48BC-9BB6-8C1CAFDAB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Led by Theodor Herzl in 1890’s</a:t>
            </a:r>
          </a:p>
          <a:p>
            <a:r>
              <a:rPr lang="en-US" sz="2400" dirty="0"/>
              <a:t>The goal of Zionism was to establish a Jewish homeland in Palestine secured by public law.</a:t>
            </a:r>
          </a:p>
          <a:p>
            <a:r>
              <a:rPr lang="en-US" sz="2400" dirty="0"/>
              <a:t>The Jewish people believed that this was a good time to return to Zion (the holy land).</a:t>
            </a:r>
          </a:p>
          <a:p>
            <a:r>
              <a:rPr lang="en-US" sz="2400" dirty="0"/>
              <a:t>Tens of thousands of Jews began moving to Palestine after the Zionist movement began.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7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DA21-AABC-437B-BA12-61C97520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0BED5-D376-4273-8780-F7745B016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theodor herzl zionism congress">
            <a:extLst>
              <a:ext uri="{FF2B5EF4-FFF2-40B4-BE49-F238E27FC236}">
                <a16:creationId xmlns:a16="http://schemas.microsoft.com/office/drawing/2014/main" id="{8F741B9E-A1BC-45E9-BD88-B18E592DB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033" y="763835"/>
            <a:ext cx="9003934" cy="533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34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BD843-829D-4455-ADE9-D32C61441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Jewish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46BBE-9A42-48BC-9BB6-8C1CAFDAB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According to Jewish and Christian holy texts God gave this land to his people the Israelites</a:t>
            </a:r>
          </a:p>
          <a:p>
            <a:r>
              <a:rPr lang="en-US" sz="2400" dirty="0">
                <a:ea typeface="KBScaredStraight" panose="02000603000000000000" pitchFamily="2" charset="0"/>
              </a:rPr>
              <a:t>The Jews have a religious connection to the land and all of their sacred places are located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6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694CB-81F6-4627-AF4A-AB69CBE7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7779-5683-40CA-991D-56CF9837B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B981F7-D1A9-417D-874E-8154363D3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7767" y="81386"/>
            <a:ext cx="3758733" cy="67766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882EAC-407F-40F4-AF58-54CA2436A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7" y="731520"/>
            <a:ext cx="7193280" cy="539496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04527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184</TotalTime>
  <Words>419</Words>
  <Application>Microsoft Office PowerPoint</Application>
  <PresentationFormat>Widescreen</PresentationFormat>
  <Paragraphs>37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KBScaredStraight</vt:lpstr>
      <vt:lpstr>KG First Time In Forever</vt:lpstr>
      <vt:lpstr>Badge</vt:lpstr>
      <vt:lpstr>The Creation of Israel </vt:lpstr>
      <vt:lpstr>SS7H2 Analyze continuity and change in Southwest Asia (Middle East).</vt:lpstr>
      <vt:lpstr>Palestine</vt:lpstr>
      <vt:lpstr>PowerPoint Presentation</vt:lpstr>
      <vt:lpstr>Reasons for creation of Israel</vt:lpstr>
      <vt:lpstr>Zionism</vt:lpstr>
      <vt:lpstr>PowerPoint Presentation</vt:lpstr>
      <vt:lpstr>Jewish Land</vt:lpstr>
      <vt:lpstr>PowerPoint Presentation</vt:lpstr>
      <vt:lpstr>Anti Semitism</vt:lpstr>
      <vt:lpstr>PowerPoint Presentation</vt:lpstr>
      <vt:lpstr>Holocaust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Creation of Israel</dc:title>
  <dc:creator>Jonathan Luciano</dc:creator>
  <cp:lastModifiedBy>Jonathan Luciano</cp:lastModifiedBy>
  <cp:revision>9</cp:revision>
  <dcterms:created xsi:type="dcterms:W3CDTF">2018-09-16T22:49:54Z</dcterms:created>
  <dcterms:modified xsi:type="dcterms:W3CDTF">2018-09-17T02:08:22Z</dcterms:modified>
</cp:coreProperties>
</file>