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Source Code Pro" panose="020B0604020202020204" charset="0"/>
      <p:regular r:id="rId15"/>
      <p:bold r:id="rId16"/>
      <p:italic r:id="rId17"/>
      <p:boldItalic r:id="rId18"/>
    </p:embeddedFont>
    <p:embeddedFont>
      <p:font typeface="Oswald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ad7b198a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ad7b198a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ad7b198a4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ad7b198a4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ad990e7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ad990e7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ad7b198a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ad7b198a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ad7b198a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ad7b198a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ad7b198a4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ad7b198a4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ad7b198a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ad7b198a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ad7b198a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ad7b198a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ad7b198a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ad7b198a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ad7b198a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ad7b198a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ad7b198a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ad7b198a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[2.1] Basics - Greetings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By: </a:t>
            </a:r>
            <a:r>
              <a:rPr lang="en-US" dirty="0" err="1"/>
              <a:t>Gāo</a:t>
            </a:r>
            <a:r>
              <a:rPr lang="en-US" dirty="0"/>
              <a:t> </a:t>
            </a:r>
            <a:r>
              <a:rPr lang="en-US" dirty="0" err="1"/>
              <a:t>Lǎoshī</a:t>
            </a:r>
            <a:r>
              <a:rPr lang="en-US" dirty="0"/>
              <a:t> </a:t>
            </a:r>
            <a:r>
              <a:rPr lang="en" dirty="0" smtClean="0"/>
              <a:t>(</a:t>
            </a:r>
            <a:r>
              <a:rPr lang="en" dirty="0"/>
              <a:t>高老</a:t>
            </a:r>
            <a:r>
              <a:rPr lang="en" b="1" dirty="0"/>
              <a:t>师</a:t>
            </a:r>
            <a:r>
              <a:rPr lang="en" dirty="0"/>
              <a:t>)</a:t>
            </a:r>
            <a:endParaRPr dirty="0"/>
          </a:p>
        </p:txBody>
      </p:sp>
      <p:pic>
        <p:nvPicPr>
          <p:cNvPr id="64" name="Google Shape;64;p13" descr="app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6900" y="3312175"/>
            <a:ext cx="1734500" cy="17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(Good)bye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51978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zài jiàn (再见)</a:t>
            </a:r>
            <a:r>
              <a:rPr lang="en" dirty="0"/>
              <a:t> - (Good)bye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dirty="0" smtClean="0"/>
              <a:t>zài </a:t>
            </a:r>
            <a:r>
              <a:rPr lang="en" dirty="0"/>
              <a:t>(再) = </a:t>
            </a:r>
            <a:r>
              <a:rPr lang="en" dirty="0" smtClean="0"/>
              <a:t>again</a:t>
            </a:r>
            <a:endParaRPr dirty="0" smtClean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	jiàn (见) = see, view</a:t>
            </a:r>
            <a:endParaRPr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So when you say “zài jiàn (再见)” to someone, you are actually saying “see you again”.</a:t>
            </a:r>
            <a:endParaRPr dirty="0"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600" y="1184525"/>
            <a:ext cx="3064701" cy="36685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Time of Day Greetings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zǎo shàng hǎo (早上好) </a:t>
            </a:r>
            <a:r>
              <a:rPr lang="en" dirty="0"/>
              <a:t>= good morning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xià wǔ hǎo (下午好) </a:t>
            </a:r>
            <a:r>
              <a:rPr lang="en" dirty="0"/>
              <a:t>= good afternoon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wǎn shàng hǎo (晚上好)</a:t>
            </a:r>
            <a:r>
              <a:rPr lang="en" dirty="0"/>
              <a:t> = good evening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wǎn ān (晚安) </a:t>
            </a:r>
            <a:r>
              <a:rPr lang="en" dirty="0"/>
              <a:t>= good night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 smtClean="0"/>
              <a:t>  wǎn </a:t>
            </a:r>
            <a:r>
              <a:rPr lang="en" dirty="0"/>
              <a:t>(晚) = </a:t>
            </a:r>
            <a:r>
              <a:rPr lang="en" dirty="0" smtClean="0"/>
              <a:t>late</a:t>
            </a:r>
            <a:endParaRPr lang="en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 smtClean="0"/>
              <a:t>  ān </a:t>
            </a:r>
            <a:r>
              <a:rPr lang="en" dirty="0"/>
              <a:t>(安) = peace</a:t>
            </a:r>
            <a:endParaRPr dirty="0"/>
          </a:p>
        </p:txBody>
      </p:sp>
      <p:pic>
        <p:nvPicPr>
          <p:cNvPr id="137" name="Google Shape;137;p23" descr="good mornin!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450" y="1192075"/>
            <a:ext cx="1466675" cy="14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 descr="Bitmoj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7125" y="2324275"/>
            <a:ext cx="1466675" cy="14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 descr="g'nigh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5600" y="3519925"/>
            <a:ext cx="1466675" cy="14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 descr="good eveni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0650" y="3073700"/>
            <a:ext cx="1638500" cy="16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732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Hello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How are you?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What is your name?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I’m called…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My name is…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Thanks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Thank you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You’re welcome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I’m sorry/Excuse me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Goodbye</a:t>
            </a:r>
            <a:endParaRPr dirty="0"/>
          </a:p>
        </p:txBody>
      </p:sp>
      <p:sp>
        <p:nvSpPr>
          <p:cNvPr id="147" name="Google Shape;147;p24"/>
          <p:cNvSpPr txBox="1"/>
          <p:nvPr/>
        </p:nvSpPr>
        <p:spPr>
          <a:xfrm>
            <a:off x="4858950" y="1472975"/>
            <a:ext cx="3835500" cy="3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11. Good morning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12. Good afternoon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13. Good evening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14. Good night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Chinese to English Sentence Structures</a:t>
            </a: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brain does 2 things when you are learning the Chinese language: it translates twice.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When going from English → Chinese, you need to turn sentences/phrases into “Incorrect English”/“Broken English” and then translate to Chinese in new order.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The same applies when you go from Chinese → English.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Chinese → Broken English → Correct English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accent2"/>
                </a:solidFill>
              </a:rPr>
              <a:t>**It’s important to note that </a:t>
            </a:r>
            <a:r>
              <a:rPr lang="en" sz="1300" u="sng" dirty="0">
                <a:solidFill>
                  <a:schemeClr val="accent2"/>
                </a:solidFill>
              </a:rPr>
              <a:t>every</a:t>
            </a:r>
            <a:r>
              <a:rPr lang="en" sz="1300" dirty="0">
                <a:solidFill>
                  <a:schemeClr val="accent2"/>
                </a:solidFill>
              </a:rPr>
              <a:t> character/syllable in Chinese has a meaning.</a:t>
            </a:r>
            <a:endParaRPr sz="13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1" name="Google Shape;71;p14" descr="Bitmoji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8400" y="3260925"/>
            <a:ext cx="1103900" cy="11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Hello/How are You?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Nǐ hǎo (你好)</a:t>
            </a:r>
            <a:r>
              <a:rPr lang="en" dirty="0"/>
              <a:t> - Hello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dirty="0" smtClean="0"/>
              <a:t>Nǐ </a:t>
            </a:r>
            <a:r>
              <a:rPr lang="en" dirty="0"/>
              <a:t>(你) = </a:t>
            </a:r>
            <a:r>
              <a:rPr lang="en" dirty="0" smtClean="0"/>
              <a:t>you</a:t>
            </a:r>
            <a:endParaRPr dirty="0" smtClean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	hǎo (好) = good</a:t>
            </a:r>
            <a:endParaRPr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So </a:t>
            </a:r>
            <a:r>
              <a:rPr lang="en" dirty="0"/>
              <a:t>when you say “Nǐ hǎo (你好)” to someone, you are literally asking them, “You good.”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If you want to ask them “How are you?”, you usually say: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/>
              <a:t>Nǐ hǎo ma (你好吗)?</a:t>
            </a:r>
            <a:r>
              <a:rPr lang="en" dirty="0"/>
              <a:t> - You good yes/no?</a:t>
            </a:r>
            <a:endParaRPr dirty="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3500" y="560175"/>
            <a:ext cx="2596525" cy="22327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Meme Time!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20850" y="4399825"/>
            <a:ext cx="82353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888" y="372500"/>
            <a:ext cx="2681501" cy="25586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l="13511" t="31472" r="40153" b="24979"/>
          <a:stretch/>
        </p:blipFill>
        <p:spPr>
          <a:xfrm>
            <a:off x="5725350" y="410775"/>
            <a:ext cx="3179475" cy="239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725" y="1889000"/>
            <a:ext cx="2558626" cy="2558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2925" y="3127925"/>
            <a:ext cx="5117198" cy="18833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is your name?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1683425"/>
            <a:ext cx="4021200" cy="28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Nǐ jiào shénme míngzi? </a:t>
            </a:r>
            <a:br>
              <a:rPr lang="en" b="1" dirty="0"/>
            </a:br>
            <a:r>
              <a:rPr lang="en" b="1" dirty="0"/>
              <a:t>(你叫什么名字?)</a:t>
            </a:r>
            <a:endParaRPr b="1"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Nǐ (你) = you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jiào (叫) = call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shénme (什么) = what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míngzi (名字) = name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5" name="Google Shape;95;p17"/>
          <p:cNvSpPr txBox="1"/>
          <p:nvPr/>
        </p:nvSpPr>
        <p:spPr>
          <a:xfrm>
            <a:off x="4935475" y="1683325"/>
            <a:ext cx="3940500" cy="28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Broken English = You call what name?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In correct English, we say: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What is your name?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What are you called?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I’m called...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784325" y="1472975"/>
            <a:ext cx="7996200" cy="32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Wǒ jiào... (我叫...)</a:t>
            </a:r>
            <a:endParaRPr b="1"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Wǒ (我) = I/me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jiào (叫) = call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Broken English = I call…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In correct English, we say: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●"/>
            </a:pPr>
            <a:r>
              <a:rPr lang="en" dirty="0">
                <a:solidFill>
                  <a:srgbClr val="000000"/>
                </a:solidFill>
              </a:rPr>
              <a:t>I’m called…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●"/>
            </a:pPr>
            <a:r>
              <a:rPr lang="en" dirty="0" smtClean="0">
                <a:solidFill>
                  <a:srgbClr val="000000"/>
                </a:solidFill>
              </a:rPr>
              <a:t>I </a:t>
            </a:r>
            <a:r>
              <a:rPr lang="en" dirty="0">
                <a:solidFill>
                  <a:srgbClr val="000000"/>
                </a:solidFill>
              </a:rPr>
              <a:t>am called…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" name="Google Shape;102;p18" descr="Clientmoj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700" y="13335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My name is...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358200"/>
            <a:ext cx="4872300" cy="21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Wǒ de míngzi shì... (我的名字是...)</a:t>
            </a:r>
            <a:endParaRPr b="1"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Wǒ de (我的) = My/mine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míngzi (名字) = name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shì (是) </a:t>
            </a:r>
            <a:r>
              <a:rPr lang="en"/>
              <a:t>= </a:t>
            </a:r>
            <a:r>
              <a:rPr lang="en" smtClean="0"/>
              <a:t>is/am/are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9" name="Google Shape;109;p19"/>
          <p:cNvSpPr txBox="1"/>
          <p:nvPr/>
        </p:nvSpPr>
        <p:spPr>
          <a:xfrm>
            <a:off x="487800" y="3481625"/>
            <a:ext cx="8397600" cy="1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Broken English = My name is...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Source Code Pro"/>
              <a:buChar char="●"/>
            </a:pPr>
            <a:r>
              <a:rPr lang="en" sz="1800" dirty="0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Sometimes the “Broken English” and the “Correct English” </a:t>
            </a:r>
            <a:r>
              <a:rPr lang="en" sz="1800" dirty="0" smtClean="0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are </a:t>
            </a:r>
            <a:r>
              <a:rPr lang="en" sz="1800" dirty="0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the same, which makes it easy! </a:t>
            </a:r>
            <a:endParaRPr sz="1800" dirty="0">
              <a:solidFill>
                <a:schemeClr val="accent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Thank you/You’re welcome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354050"/>
            <a:ext cx="8755800" cy="3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xiè xiè (谢谢)</a:t>
            </a:r>
            <a:r>
              <a:rPr lang="en" dirty="0"/>
              <a:t> = thanks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You can say “xiè xiè nǐ (谢谢你)” = thank you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bù kè qi (不客气)</a:t>
            </a:r>
            <a:r>
              <a:rPr lang="en" dirty="0"/>
              <a:t> = you’re welcome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bù (不) = no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smtClean="0"/>
              <a:t>	kè </a:t>
            </a:r>
            <a:r>
              <a:rPr lang="en" dirty="0"/>
              <a:t>qi (客气) = polite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It’s almost like saying “no need to be polite” or “no worries”</a:t>
            </a:r>
            <a:endParaRPr dirty="0"/>
          </a:p>
          <a:p>
            <a:pPr marL="457200" lvl="0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Sometimes people also say “bù xiè (不谢)”, which </a:t>
            </a:r>
            <a:r>
              <a:rPr lang="en" sz="1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doesn’t</a:t>
            </a:r>
            <a:r>
              <a:rPr lang="en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mean “no thanks” - instead it implies “no </a:t>
            </a:r>
            <a:r>
              <a:rPr lang="en" sz="14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need</a:t>
            </a:r>
            <a:r>
              <a:rPr lang="en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to thank”</a:t>
            </a:r>
            <a:endParaRPr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6" name="Google Shape;116;p20" descr="Bitmoji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8000" y="2130837"/>
            <a:ext cx="1846025" cy="184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I’m sorry/Excuse me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354050"/>
            <a:ext cx="6756600" cy="3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Duì bù qǐ (对不起) </a:t>
            </a:r>
            <a:r>
              <a:rPr lang="en" dirty="0"/>
              <a:t>= I’m sorry/excuse me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Duì (对) = correct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bù qǐ (不起) = can’t afford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Almost means “can’t afford to be correct”.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Basically used when saying “I’m sorry” or “Excuse me”.</a:t>
            </a:r>
            <a:endParaRPr dirty="0"/>
          </a:p>
        </p:txBody>
      </p:sp>
      <p:pic>
        <p:nvPicPr>
          <p:cNvPr id="123" name="Google Shape;123;p21" descr="Bitmoji Image"/>
          <p:cNvPicPr preferRelativeResize="0"/>
          <p:nvPr/>
        </p:nvPicPr>
        <p:blipFill rotWithShape="1">
          <a:blip r:embed="rId3">
            <a:alphaModFix/>
          </a:blip>
          <a:srcRect r="5713"/>
          <a:stretch/>
        </p:blipFill>
        <p:spPr>
          <a:xfrm>
            <a:off x="7250150" y="3192275"/>
            <a:ext cx="1893850" cy="20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412</Words>
  <Application>Microsoft Office PowerPoint</Application>
  <PresentationFormat>On-screen Show (16:9)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Source Code Pro</vt:lpstr>
      <vt:lpstr>Oswald</vt:lpstr>
      <vt:lpstr>Modern Writer</vt:lpstr>
      <vt:lpstr>[2.1] Basics - Greetings</vt:lpstr>
      <vt:lpstr>Understanding Chinese to English Sentence Structures</vt:lpstr>
      <vt:lpstr>Hello/How are You?</vt:lpstr>
      <vt:lpstr>Meme Time!</vt:lpstr>
      <vt:lpstr>What is your name?</vt:lpstr>
      <vt:lpstr>I’m called...</vt:lpstr>
      <vt:lpstr>My name is...</vt:lpstr>
      <vt:lpstr>Thank you/You’re welcome</vt:lpstr>
      <vt:lpstr>I’m sorry/Excuse me</vt:lpstr>
      <vt:lpstr>(Good)bye</vt:lpstr>
      <vt:lpstr>Time of Day Greetings</vt:lpstr>
      <vt:lpstr>Let’s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[2.1] Basics - Greetings</dc:title>
  <cp:lastModifiedBy>Queena Roquemore</cp:lastModifiedBy>
  <cp:revision>7</cp:revision>
  <dcterms:modified xsi:type="dcterms:W3CDTF">2021-10-12T13:12:50Z</dcterms:modified>
</cp:coreProperties>
</file>