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17003-FCA5-40E2-985A-EB50C4E081B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E547C-C70A-4BFE-B88E-FAB71E0ED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A27C7-D9B0-4095-9B05-CC54DF65134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96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1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6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8230B9-5F0A-4445-9BBC-91FF927CBAB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096CFAA3-6951-42B2-85DF-10951CB3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../Music/Playlists/&#22696;&#35199;&#21733;.wpl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purpleculture.net/mp3/guo2.mp3" TargetMode="External"/><Relationship Id="rId12" Type="http://schemas.openxmlformats.org/officeDocument/2006/relationships/hyperlink" Target="http://www.purpleculture.net/mp3/Ying1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rpleculture.net/mp3/Mei3.mp3" TargetMode="External"/><Relationship Id="rId11" Type="http://schemas.openxmlformats.org/officeDocument/2006/relationships/hyperlink" Target="../../../Music/Playlists/&#36234;&#21335;.wpl" TargetMode="External"/><Relationship Id="rId5" Type="http://schemas.openxmlformats.org/officeDocument/2006/relationships/hyperlink" Target="../../../Music/Playlists/&#21152;&#25343;&#22823;.wpl" TargetMode="External"/><Relationship Id="rId10" Type="http://schemas.openxmlformats.org/officeDocument/2006/relationships/hyperlink" Target="../../../Music/Playlists/&#26085;&#26412;.wpl" TargetMode="External"/><Relationship Id="rId4" Type="http://schemas.openxmlformats.org/officeDocument/2006/relationships/hyperlink" Target="../../../Music/Playlists/&#20013;&#22283;.wpl" TargetMode="External"/><Relationship Id="rId9" Type="http://schemas.openxmlformats.org/officeDocument/2006/relationships/hyperlink" Target="../../../Music/Playlists/&#21488;&#28771;.wp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r>
              <a:rPr lang="ja-JP" altLang="en-US" dirty="0"/>
              <a:t>关于</a:t>
            </a:r>
            <a:r>
              <a:rPr lang="ja-JP" altLang="en-US" dirty="0" smtClean="0"/>
              <a:t>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900" dirty="0" smtClean="0"/>
              <a:t>By: Mrs. Roquemore (</a:t>
            </a:r>
            <a:r>
              <a:rPr lang="ja-JP" altLang="en-US" sz="1900" b="0" dirty="0" smtClean="0"/>
              <a:t>高老</a:t>
            </a:r>
            <a:r>
              <a:rPr lang="ja-JP" altLang="en-US" sz="1900" dirty="0" smtClean="0"/>
              <a:t>师</a:t>
            </a:r>
            <a:r>
              <a:rPr lang="en-US" altLang="ja-JP" sz="1900" b="0" dirty="0" smtClean="0"/>
              <a:t>)</a:t>
            </a:r>
            <a:endParaRPr lang="en-US" sz="1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Guānyú</a:t>
            </a:r>
            <a:r>
              <a:rPr lang="en-US" dirty="0"/>
              <a:t> </a:t>
            </a:r>
            <a:r>
              <a:rPr lang="en-US" dirty="0" err="1" smtClean="0"/>
              <a:t>wǒ</a:t>
            </a:r>
            <a:r>
              <a:rPr lang="en-US" dirty="0" smtClean="0"/>
              <a:t> (</a:t>
            </a:r>
            <a:r>
              <a:rPr lang="ja-JP" altLang="en-US" dirty="0" smtClean="0"/>
              <a:t>关</a:t>
            </a:r>
            <a:r>
              <a:rPr lang="ja-JP" altLang="en-US" dirty="0"/>
              <a:t>于</a:t>
            </a:r>
            <a:r>
              <a:rPr lang="ja-JP" altLang="en-US" dirty="0" smtClean="0"/>
              <a:t>我</a:t>
            </a:r>
            <a:r>
              <a:rPr lang="en-US" altLang="ja-JP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Your Likes (</a:t>
            </a:r>
            <a:r>
              <a:rPr lang="en-US" b="0" dirty="0" err="1" smtClean="0"/>
              <a:t>xǐhuān</a:t>
            </a:r>
            <a:r>
              <a:rPr lang="en-US" b="0" dirty="0" smtClean="0"/>
              <a:t>)</a:t>
            </a:r>
            <a:br>
              <a:rPr lang="en-US" b="0" dirty="0" smtClean="0"/>
            </a:br>
            <a:r>
              <a:rPr lang="en-US" sz="2400" b="0" dirty="0" smtClean="0"/>
              <a:t>Dislikes (</a:t>
            </a:r>
            <a:r>
              <a:rPr lang="en-US" sz="2400" b="0" dirty="0" err="1" smtClean="0"/>
              <a:t>bù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xǐhuān</a:t>
            </a:r>
            <a:r>
              <a:rPr lang="en-US" sz="2400" b="0" dirty="0" smtClean="0"/>
              <a:t>)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296017"/>
          </a:xfrm>
        </p:spPr>
        <p:txBody>
          <a:bodyPr>
            <a:normAutofit fontScale="40000" lnSpcReduction="20000"/>
          </a:bodyPr>
          <a:lstStyle/>
          <a:p>
            <a:r>
              <a:rPr lang="en-US" sz="4400" dirty="0" smtClean="0"/>
              <a:t>I like = </a:t>
            </a:r>
            <a:r>
              <a:rPr lang="en-US" sz="4400" dirty="0" err="1" smtClean="0"/>
              <a:t>Wǒ</a:t>
            </a:r>
            <a:r>
              <a:rPr lang="en-US" sz="4400" dirty="0" smtClean="0"/>
              <a:t> </a:t>
            </a:r>
            <a:r>
              <a:rPr lang="en-US" sz="4400" dirty="0" err="1" smtClean="0"/>
              <a:t>xǐhuān</a:t>
            </a:r>
            <a:r>
              <a:rPr lang="en-US" sz="4400" dirty="0" smtClean="0"/>
              <a:t>…</a:t>
            </a:r>
          </a:p>
          <a:p>
            <a:r>
              <a:rPr lang="en-US" sz="4400" dirty="0" smtClean="0"/>
              <a:t>I don’t like = </a:t>
            </a:r>
            <a:r>
              <a:rPr lang="en-US" sz="4400" dirty="0" err="1"/>
              <a:t>Wǒ</a:t>
            </a:r>
            <a:r>
              <a:rPr lang="en-US" sz="4400" dirty="0"/>
              <a:t> </a:t>
            </a:r>
            <a:r>
              <a:rPr lang="en-US" sz="4400" dirty="0" err="1"/>
              <a:t>bù</a:t>
            </a:r>
            <a:r>
              <a:rPr lang="en-US" sz="4400" dirty="0"/>
              <a:t> </a:t>
            </a:r>
            <a:r>
              <a:rPr lang="en-US" sz="4400" dirty="0" err="1" smtClean="0"/>
              <a:t>xǐhuān</a:t>
            </a:r>
            <a:r>
              <a:rPr lang="en-US" sz="4400" dirty="0" smtClean="0"/>
              <a:t>…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/>
              <a:t>e</a:t>
            </a:r>
            <a:r>
              <a:rPr lang="en-US" sz="4400" dirty="0" smtClean="0"/>
              <a:t>at = </a:t>
            </a:r>
            <a:r>
              <a:rPr lang="en-US" sz="4400" dirty="0" err="1" smtClean="0"/>
              <a:t>chī</a:t>
            </a:r>
            <a:r>
              <a:rPr lang="en-US" sz="4400" dirty="0" smtClean="0"/>
              <a:t> </a:t>
            </a:r>
            <a:r>
              <a:rPr lang="en-US" sz="4400" dirty="0"/>
              <a:t>(</a:t>
            </a:r>
            <a:r>
              <a:rPr lang="ja-JP" altLang="en-US" sz="4400" dirty="0" smtClean="0"/>
              <a:t>吃</a:t>
            </a:r>
            <a:r>
              <a:rPr lang="en-US" altLang="ja-JP" sz="4400" dirty="0" smtClean="0"/>
              <a:t>)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endParaRPr lang="ja-JP" altLang="en-US" sz="4400" dirty="0"/>
          </a:p>
          <a:p>
            <a:r>
              <a:rPr lang="en-US" sz="4400" dirty="0"/>
              <a:t>d</a:t>
            </a:r>
            <a:r>
              <a:rPr lang="en-US" sz="4400" dirty="0" smtClean="0"/>
              <a:t>rink = </a:t>
            </a:r>
            <a:r>
              <a:rPr lang="en-US" sz="4400" dirty="0" err="1" smtClean="0"/>
              <a:t>hē</a:t>
            </a:r>
            <a:r>
              <a:rPr lang="en-US" sz="4400" dirty="0" smtClean="0"/>
              <a:t> </a:t>
            </a:r>
            <a:r>
              <a:rPr lang="en-US" sz="4400" dirty="0"/>
              <a:t>(</a:t>
            </a:r>
            <a:r>
              <a:rPr lang="ja-JP" altLang="en-US" sz="4400" dirty="0" smtClean="0"/>
              <a:t>喝</a:t>
            </a:r>
            <a:r>
              <a:rPr lang="en-US" altLang="ja-JP" sz="4400" dirty="0" smtClean="0"/>
              <a:t>)</a:t>
            </a:r>
            <a:br>
              <a:rPr lang="en-US" altLang="ja-JP" sz="4400" dirty="0" smtClean="0"/>
            </a:br>
            <a:endParaRPr lang="en-US" sz="4400" dirty="0" smtClean="0"/>
          </a:p>
          <a:p>
            <a:r>
              <a:rPr lang="en-US" sz="4400" dirty="0"/>
              <a:t>l</a:t>
            </a:r>
            <a:r>
              <a:rPr lang="en-US" sz="4400" dirty="0" smtClean="0"/>
              <a:t>isten = </a:t>
            </a:r>
            <a:r>
              <a:rPr lang="en-US" sz="4400" dirty="0" err="1" smtClean="0"/>
              <a:t>tīng</a:t>
            </a:r>
            <a:r>
              <a:rPr lang="en-US" sz="4400" dirty="0"/>
              <a:t> </a:t>
            </a:r>
            <a:r>
              <a:rPr lang="en-US" sz="4400" dirty="0" smtClean="0"/>
              <a:t>(</a:t>
            </a:r>
            <a:r>
              <a:rPr lang="ja-JP" altLang="en-US" sz="4400" dirty="0" smtClean="0"/>
              <a:t>听</a:t>
            </a:r>
            <a:r>
              <a:rPr lang="en-US" altLang="ja-JP" sz="4400" dirty="0" smtClean="0"/>
              <a:t>)</a:t>
            </a:r>
            <a:br>
              <a:rPr lang="en-US" altLang="ja-JP" sz="4400" dirty="0" smtClean="0"/>
            </a:br>
            <a:endParaRPr lang="ja-JP" altLang="en-US" sz="4400" dirty="0"/>
          </a:p>
          <a:p>
            <a:r>
              <a:rPr lang="en-US" sz="4400" dirty="0" smtClean="0"/>
              <a:t>watch/look/read = </a:t>
            </a:r>
            <a:r>
              <a:rPr lang="en-US" sz="4400" dirty="0" err="1" smtClean="0"/>
              <a:t>kàn</a:t>
            </a:r>
            <a:r>
              <a:rPr lang="en-US" sz="4400" dirty="0"/>
              <a:t> </a:t>
            </a:r>
            <a:r>
              <a:rPr lang="en-US" sz="4400" dirty="0" smtClean="0"/>
              <a:t>(</a:t>
            </a:r>
            <a:r>
              <a:rPr lang="ja-JP" altLang="en-US" sz="4400" dirty="0" smtClean="0"/>
              <a:t>看</a:t>
            </a:r>
            <a:r>
              <a:rPr lang="en-US" altLang="ja-JP" sz="4400" dirty="0" smtClean="0"/>
              <a:t>)</a:t>
            </a:r>
            <a:br>
              <a:rPr lang="en-US" altLang="ja-JP" sz="4400" dirty="0" smtClean="0"/>
            </a:br>
            <a:endParaRPr lang="en-US" altLang="ja-JP" sz="4400" dirty="0" smtClean="0"/>
          </a:p>
          <a:p>
            <a:r>
              <a:rPr lang="en-US" sz="4400" dirty="0"/>
              <a:t>p</a:t>
            </a:r>
            <a:r>
              <a:rPr lang="en-US" sz="4400" dirty="0" smtClean="0"/>
              <a:t>lay = </a:t>
            </a:r>
            <a:r>
              <a:rPr lang="en-US" sz="4400" dirty="0" err="1" smtClean="0"/>
              <a:t>wán</a:t>
            </a:r>
            <a:r>
              <a:rPr lang="en-US" sz="4400" dirty="0"/>
              <a:t> </a:t>
            </a:r>
            <a:r>
              <a:rPr lang="en-US" sz="4400" dirty="0" smtClean="0"/>
              <a:t>(</a:t>
            </a:r>
            <a:r>
              <a:rPr lang="ja-JP" altLang="en-US" sz="4400" dirty="0" smtClean="0"/>
              <a:t>玩</a:t>
            </a:r>
            <a:r>
              <a:rPr lang="en-US" altLang="ja-JP" sz="4400" dirty="0" smtClean="0"/>
              <a:t>)</a:t>
            </a:r>
          </a:p>
          <a:p>
            <a:pPr marL="0" indent="0">
              <a:buNone/>
            </a:pPr>
            <a:endParaRPr lang="en-US" altLang="ja-JP" sz="4400" dirty="0" smtClean="0"/>
          </a:p>
          <a:p>
            <a:pPr lvl="2"/>
            <a:r>
              <a:rPr lang="en-US" sz="4000" dirty="0" smtClean="0"/>
              <a:t>**Note: Only used for games, not sports</a:t>
            </a:r>
            <a:endParaRPr lang="en-US" sz="4000" dirty="0"/>
          </a:p>
        </p:txBody>
      </p:sp>
      <p:pic>
        <p:nvPicPr>
          <p:cNvPr id="8196" name="Picture 4" descr="Image result for foodchinese clip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7506423" y="2298469"/>
            <a:ext cx="2790829" cy="27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Ask About Your Likes?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Q: What do you like to _______?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000" dirty="0" err="1" smtClean="0"/>
              <a:t>Nǐ</a:t>
            </a:r>
            <a:r>
              <a:rPr lang="en-US" sz="4000" dirty="0" smtClean="0"/>
              <a:t> </a:t>
            </a:r>
            <a:r>
              <a:rPr lang="en-US" sz="4000" dirty="0" err="1" smtClean="0"/>
              <a:t>xǐhuān</a:t>
            </a:r>
            <a:r>
              <a:rPr lang="en-US" sz="4000" dirty="0" smtClean="0"/>
              <a:t> </a:t>
            </a:r>
            <a:r>
              <a:rPr lang="en-US" sz="4000" dirty="0" smtClean="0"/>
              <a:t>_______ </a:t>
            </a:r>
            <a:r>
              <a:rPr lang="en-US" sz="4000" dirty="0" err="1" smtClean="0"/>
              <a:t>shén</a:t>
            </a:r>
            <a:r>
              <a:rPr lang="en-US" sz="4000" dirty="0" smtClean="0"/>
              <a:t> me?</a:t>
            </a:r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2100" i="1" dirty="0" smtClean="0"/>
              <a:t>(You like ______ [insert verb] what?)</a:t>
            </a:r>
            <a:endParaRPr lang="en-US" sz="2100" i="1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A: I like to ______ (verb) _______ (noun).</a:t>
            </a:r>
          </a:p>
          <a:p>
            <a:pPr marL="0" indent="0">
              <a:buNone/>
            </a:pPr>
            <a:r>
              <a:rPr lang="en-US" sz="4000" dirty="0" smtClean="0"/>
              <a:t>     </a:t>
            </a:r>
            <a:r>
              <a:rPr lang="en-US" sz="4000" dirty="0" err="1" smtClean="0"/>
              <a:t>Wǒ</a:t>
            </a:r>
            <a:r>
              <a:rPr lang="en-US" sz="4000" dirty="0" smtClean="0"/>
              <a:t> </a:t>
            </a:r>
            <a:r>
              <a:rPr lang="en-US" sz="4000" dirty="0" err="1" smtClean="0"/>
              <a:t>xǐhuān</a:t>
            </a:r>
            <a:r>
              <a:rPr lang="en-US" sz="4000" dirty="0" smtClean="0"/>
              <a:t> </a:t>
            </a:r>
            <a:r>
              <a:rPr lang="en-US" sz="4000" dirty="0" smtClean="0"/>
              <a:t>_____ (verb) _____ (noun).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Review Pinyin</a:t>
            </a:r>
            <a:r>
              <a:rPr lang="en-US" dirty="0" smtClean="0"/>
              <a:t>: We will do more Pinyin and four tone exercises by learning the names of different countries </a:t>
            </a:r>
            <a:r>
              <a:rPr lang="en-US" smtClean="0"/>
              <a:t>and cities/places</a:t>
            </a:r>
            <a:r>
              <a:rPr lang="en-US" dirty="0" smtClean="0"/>
              <a:t>.</a:t>
            </a:r>
            <a:r>
              <a:rPr lang="zh-CN" altLang="en-US" dirty="0" smtClean="0"/>
              <a:t>　</a:t>
            </a:r>
            <a:endParaRPr lang="en-US" dirty="0" smtClean="0"/>
          </a:p>
          <a:p>
            <a:r>
              <a:rPr lang="en-US" dirty="0" smtClean="0"/>
              <a:t>We will learn to </a:t>
            </a:r>
            <a:r>
              <a:rPr lang="en-US" dirty="0" smtClean="0">
                <a:solidFill>
                  <a:srgbClr val="FF0000"/>
                </a:solidFill>
              </a:rPr>
              <a:t>ask people questions </a:t>
            </a:r>
            <a:r>
              <a:rPr lang="en-US" dirty="0" smtClean="0"/>
              <a:t>and how to answer.</a:t>
            </a:r>
          </a:p>
          <a:p>
            <a:r>
              <a:rPr lang="en-US" dirty="0" smtClean="0"/>
              <a:t>We will learn how to </a:t>
            </a:r>
            <a:r>
              <a:rPr lang="en-US" dirty="0" smtClean="0">
                <a:solidFill>
                  <a:srgbClr val="FF0000"/>
                </a:solidFill>
              </a:rPr>
              <a:t>describe ourselves</a:t>
            </a:r>
            <a:r>
              <a:rPr lang="en-US" dirty="0" smtClean="0"/>
              <a:t> to other people.</a:t>
            </a:r>
          </a:p>
        </p:txBody>
      </p:sp>
      <p:pic>
        <p:nvPicPr>
          <p:cNvPr id="1026" name="Picture 2" descr="Image result for yay chines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78" y="2809700"/>
            <a:ext cx="3606412" cy="35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50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53712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Q: </a:t>
            </a:r>
            <a:r>
              <a:rPr lang="en-US" sz="2200" dirty="0" err="1" smtClean="0"/>
              <a:t>Nǐ</a:t>
            </a:r>
            <a:r>
              <a:rPr lang="en-US" sz="2200" dirty="0" smtClean="0"/>
              <a:t> </a:t>
            </a:r>
            <a:r>
              <a:rPr lang="en-US" sz="2200" dirty="0" err="1"/>
              <a:t>jiào</a:t>
            </a:r>
            <a:r>
              <a:rPr lang="en-US" sz="2200" dirty="0"/>
              <a:t> </a:t>
            </a:r>
            <a:r>
              <a:rPr lang="en-US" sz="2200" dirty="0" err="1"/>
              <a:t>shénme</a:t>
            </a:r>
            <a:r>
              <a:rPr lang="en-US" sz="2200" dirty="0"/>
              <a:t> </a:t>
            </a:r>
            <a:r>
              <a:rPr lang="en-US" sz="2200" dirty="0" err="1" smtClean="0"/>
              <a:t>míngzì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n-US" sz="2200" i="1" dirty="0" smtClean="0"/>
              <a:t>            (You </a:t>
            </a:r>
            <a:r>
              <a:rPr lang="en-US" sz="2200" i="1" dirty="0" smtClean="0"/>
              <a:t>call </a:t>
            </a:r>
            <a:r>
              <a:rPr lang="en-US" sz="2200" i="1" dirty="0" smtClean="0"/>
              <a:t>what name?)</a:t>
            </a:r>
          </a:p>
          <a:p>
            <a:endParaRPr lang="en-US" sz="2200" dirty="0" smtClean="0"/>
          </a:p>
          <a:p>
            <a:r>
              <a:rPr lang="en-US" sz="2200" dirty="0" smtClean="0"/>
              <a:t>A: </a:t>
            </a:r>
            <a:r>
              <a:rPr lang="en-US" sz="2200" dirty="0" err="1" smtClean="0"/>
              <a:t>Wǒ</a:t>
            </a:r>
            <a:r>
              <a:rPr lang="en-US" sz="2200" dirty="0" smtClean="0"/>
              <a:t> </a:t>
            </a:r>
            <a:r>
              <a:rPr lang="en-US" sz="2200" dirty="0" err="1" smtClean="0"/>
              <a:t>jiào</a:t>
            </a:r>
            <a:r>
              <a:rPr lang="en-US" sz="2200" dirty="0" smtClean="0"/>
              <a:t> _____________.</a:t>
            </a:r>
          </a:p>
          <a:p>
            <a:pPr marL="0" indent="0">
              <a:buNone/>
            </a:pPr>
            <a:r>
              <a:rPr lang="en-US" sz="2200" i="1" dirty="0" smtClean="0"/>
              <a:t>	(I </a:t>
            </a:r>
            <a:r>
              <a:rPr lang="en-US" sz="2200" i="1" dirty="0" smtClean="0"/>
              <a:t>call </a:t>
            </a:r>
            <a:r>
              <a:rPr lang="en-US" sz="2200" i="1" dirty="0" smtClean="0"/>
              <a:t>_____)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A: </a:t>
            </a:r>
            <a:r>
              <a:rPr lang="en-US" sz="2200" dirty="0" err="1" smtClean="0"/>
              <a:t>Wǒ</a:t>
            </a:r>
            <a:r>
              <a:rPr lang="en-US" sz="2200" dirty="0" smtClean="0"/>
              <a:t> </a:t>
            </a:r>
            <a:r>
              <a:rPr lang="en-US" sz="2200" dirty="0" smtClean="0"/>
              <a:t>de </a:t>
            </a:r>
            <a:r>
              <a:rPr lang="en-US" sz="2200" dirty="0" err="1"/>
              <a:t>míngzì</a:t>
            </a:r>
            <a:r>
              <a:rPr lang="en-US" sz="2200" dirty="0"/>
              <a:t> </a:t>
            </a:r>
            <a:r>
              <a:rPr lang="en-US" sz="2200" dirty="0" err="1" smtClean="0"/>
              <a:t>shì</a:t>
            </a:r>
            <a:r>
              <a:rPr lang="en-US" sz="2200" dirty="0" smtClean="0"/>
              <a:t> ______________.</a:t>
            </a:r>
            <a:endParaRPr lang="en-US" sz="2200" dirty="0"/>
          </a:p>
          <a:p>
            <a:pPr marL="0" indent="0">
              <a:buNone/>
            </a:pPr>
            <a:r>
              <a:rPr lang="en-US" sz="2200" i="1" dirty="0" smtClean="0"/>
              <a:t>	 (My name is </a:t>
            </a:r>
            <a:r>
              <a:rPr lang="en-US" sz="2200" i="1" dirty="0" smtClean="0"/>
              <a:t>____)</a:t>
            </a:r>
          </a:p>
          <a:p>
            <a:pPr marL="0" indent="0">
              <a:buNone/>
            </a:pPr>
            <a:endParaRPr lang="en-US" sz="2200" i="1" dirty="0" smtClean="0"/>
          </a:p>
          <a:p>
            <a:r>
              <a:rPr lang="en-US" dirty="0"/>
              <a:t>Q: </a:t>
            </a:r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xìng</a:t>
            </a:r>
            <a:r>
              <a:rPr lang="en-US" dirty="0" smtClean="0"/>
              <a:t> </a:t>
            </a:r>
            <a:r>
              <a:rPr lang="en-US" dirty="0" err="1" smtClean="0"/>
              <a:t>shénme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      </a:t>
            </a:r>
            <a:r>
              <a:rPr lang="en-US" i="1" dirty="0" smtClean="0"/>
              <a:t>(You last name what?)</a:t>
            </a: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r>
              <a:rPr lang="en-US" sz="2100" dirty="0"/>
              <a:t>A: </a:t>
            </a:r>
            <a:r>
              <a:rPr lang="en-US" sz="2100" dirty="0" err="1"/>
              <a:t>Wǒ</a:t>
            </a:r>
            <a:r>
              <a:rPr lang="en-US" sz="2100" dirty="0"/>
              <a:t> </a:t>
            </a:r>
            <a:r>
              <a:rPr lang="en-US" sz="2100" dirty="0" err="1"/>
              <a:t>xìng</a:t>
            </a:r>
            <a:r>
              <a:rPr lang="en-US" sz="2100" dirty="0"/>
              <a:t> </a:t>
            </a:r>
            <a:r>
              <a:rPr lang="en-US" sz="2100" dirty="0" smtClean="0"/>
              <a:t>_____________.</a:t>
            </a:r>
          </a:p>
          <a:p>
            <a:pPr marL="274320" lvl="1" indent="0">
              <a:buNone/>
            </a:pPr>
            <a:r>
              <a:rPr lang="en-US" sz="3000" dirty="0" smtClean="0"/>
              <a:t>	</a:t>
            </a:r>
            <a:r>
              <a:rPr lang="en-US" sz="1900" i="1" dirty="0" smtClean="0"/>
              <a:t>(I last name _______)</a:t>
            </a:r>
            <a:endParaRPr lang="en-US" sz="1900" i="1" dirty="0"/>
          </a:p>
        </p:txBody>
      </p:sp>
      <p:pic>
        <p:nvPicPr>
          <p:cNvPr id="2050" name="Picture 2" descr="Image result for what's your name chi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39" y="911253"/>
            <a:ext cx="3054429" cy="23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37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Q: </a:t>
            </a:r>
            <a:r>
              <a:rPr lang="en-US" sz="4400" dirty="0" err="1" smtClean="0"/>
              <a:t>Nǐ</a:t>
            </a:r>
            <a:r>
              <a:rPr lang="en-US" sz="4400" dirty="0" smtClean="0"/>
              <a:t> </a:t>
            </a:r>
            <a:r>
              <a:rPr lang="en-US" sz="4400" dirty="0" err="1"/>
              <a:t>zhù</a:t>
            </a:r>
            <a:r>
              <a:rPr lang="en-US" sz="4400" dirty="0"/>
              <a:t> </a:t>
            </a:r>
            <a:r>
              <a:rPr lang="en-US" sz="4400" dirty="0" err="1"/>
              <a:t>zài</a:t>
            </a:r>
            <a:r>
              <a:rPr lang="en-US" sz="4400" dirty="0"/>
              <a:t> </a:t>
            </a:r>
            <a:r>
              <a:rPr lang="en-US" sz="4400" dirty="0" err="1" smtClean="0"/>
              <a:t>nǎlǐ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1900" i="1" dirty="0" smtClean="0"/>
              <a:t>	(You live </a:t>
            </a:r>
            <a:r>
              <a:rPr lang="en-US" sz="1900" i="1" dirty="0" smtClean="0"/>
              <a:t> in/at/on  where</a:t>
            </a:r>
            <a:r>
              <a:rPr lang="en-US" sz="1900" i="1" dirty="0" smtClean="0"/>
              <a:t>?)</a:t>
            </a:r>
          </a:p>
          <a:p>
            <a:r>
              <a:rPr lang="en-US" sz="4400" dirty="0" smtClean="0"/>
              <a:t>A: </a:t>
            </a:r>
            <a:r>
              <a:rPr lang="en-US" sz="4400" dirty="0" err="1" smtClean="0"/>
              <a:t>Wǒ</a:t>
            </a:r>
            <a:r>
              <a:rPr lang="en-US" sz="4400" dirty="0" smtClean="0"/>
              <a:t> </a:t>
            </a:r>
            <a:r>
              <a:rPr lang="en-US" sz="4400" dirty="0" err="1"/>
              <a:t>zhù</a:t>
            </a:r>
            <a:r>
              <a:rPr lang="en-US" sz="4400" dirty="0"/>
              <a:t> </a:t>
            </a:r>
            <a:r>
              <a:rPr lang="en-US" sz="4400" dirty="0" err="1" smtClean="0"/>
              <a:t>zài</a:t>
            </a:r>
            <a:r>
              <a:rPr lang="en-US" sz="4400" dirty="0"/>
              <a:t> </a:t>
            </a:r>
            <a:r>
              <a:rPr lang="en-US" sz="4400" dirty="0" err="1" smtClean="0"/>
              <a:t>Yàtèlándà</a:t>
            </a:r>
            <a:r>
              <a:rPr lang="en-US" sz="4400" dirty="0"/>
              <a:t> </a:t>
            </a:r>
            <a:r>
              <a:rPr lang="en-US" sz="4400" dirty="0" smtClean="0"/>
              <a:t>(Atlanta).</a:t>
            </a:r>
          </a:p>
          <a:p>
            <a:pPr marL="0" indent="0">
              <a:buNone/>
            </a:pPr>
            <a:r>
              <a:rPr lang="en-US" sz="1900" i="1" dirty="0" smtClean="0"/>
              <a:t>	(I </a:t>
            </a:r>
            <a:r>
              <a:rPr lang="en-US" sz="1900" i="1" dirty="0" smtClean="0"/>
              <a:t>live  </a:t>
            </a:r>
            <a:r>
              <a:rPr lang="en-US" sz="1900" i="1" dirty="0" smtClean="0"/>
              <a:t>in/at/on </a:t>
            </a:r>
            <a:r>
              <a:rPr lang="en-US" sz="1900" i="1" dirty="0" smtClean="0"/>
              <a:t> Atlanta</a:t>
            </a:r>
            <a:r>
              <a:rPr lang="en-US" sz="1900" i="1" dirty="0" smtClean="0"/>
              <a:t>.)</a:t>
            </a:r>
            <a:endParaRPr lang="en-US" sz="1900" i="1" dirty="0"/>
          </a:p>
        </p:txBody>
      </p:sp>
      <p:pic>
        <p:nvPicPr>
          <p:cNvPr id="3074" name="Picture 2" descr="Image result for atlanta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57" y="4232880"/>
            <a:ext cx="42862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You From?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" y="1895301"/>
            <a:ext cx="10058400" cy="4222867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Q: </a:t>
            </a:r>
            <a:r>
              <a:rPr lang="en-US" sz="4400" dirty="0" err="1" smtClean="0"/>
              <a:t>Nǐ</a:t>
            </a:r>
            <a:r>
              <a:rPr lang="en-US" sz="4400" dirty="0" smtClean="0"/>
              <a:t> </a:t>
            </a:r>
            <a:r>
              <a:rPr lang="en-US" sz="4400" dirty="0" err="1"/>
              <a:t>cóng</a:t>
            </a:r>
            <a:r>
              <a:rPr lang="en-US" sz="4400" dirty="0"/>
              <a:t> </a:t>
            </a:r>
            <a:r>
              <a:rPr lang="en-US" sz="4400" dirty="0" err="1"/>
              <a:t>nǎlǐ</a:t>
            </a:r>
            <a:r>
              <a:rPr lang="en-US" sz="4400" dirty="0"/>
              <a:t> </a:t>
            </a:r>
            <a:r>
              <a:rPr lang="en-US" sz="4400" dirty="0" err="1"/>
              <a:t>lái</a:t>
            </a:r>
            <a:r>
              <a:rPr lang="en-US" sz="4400" dirty="0" smtClean="0"/>
              <a:t>? </a:t>
            </a:r>
            <a:r>
              <a:rPr lang="en-US" sz="4400" u="sng" dirty="0" smtClean="0"/>
              <a:t/>
            </a:r>
            <a:br>
              <a:rPr lang="en-US" sz="4400" u="sng" dirty="0" smtClean="0"/>
            </a:br>
            <a:r>
              <a:rPr lang="en-US" sz="4400" dirty="0" smtClean="0"/>
              <a:t>	</a:t>
            </a:r>
            <a:r>
              <a:rPr lang="en-US" sz="2100" i="1" dirty="0" smtClean="0"/>
              <a:t>(You from where come?)</a:t>
            </a:r>
            <a:r>
              <a:rPr lang="en-US" sz="4400" dirty="0" smtClean="0"/>
              <a:t>	</a:t>
            </a:r>
            <a:endParaRPr lang="en-US" sz="4400" dirty="0" smtClean="0"/>
          </a:p>
          <a:p>
            <a:r>
              <a:rPr lang="en-US" sz="4400" dirty="0"/>
              <a:t>A: </a:t>
            </a:r>
            <a:r>
              <a:rPr lang="en-US" sz="4400" dirty="0" err="1"/>
              <a:t>Wǒ</a:t>
            </a:r>
            <a:r>
              <a:rPr lang="en-US" sz="4400" dirty="0"/>
              <a:t> </a:t>
            </a:r>
            <a:r>
              <a:rPr lang="en-US" sz="4400" dirty="0" err="1"/>
              <a:t>cóng</a:t>
            </a:r>
            <a:r>
              <a:rPr lang="en-US" sz="4400" dirty="0"/>
              <a:t> _____ </a:t>
            </a:r>
            <a:r>
              <a:rPr lang="en-US" sz="4400" dirty="0" err="1"/>
              <a:t>lái</a:t>
            </a:r>
            <a:r>
              <a:rPr lang="en-US" sz="4400" dirty="0"/>
              <a:t>. </a:t>
            </a:r>
            <a:r>
              <a:rPr lang="en-US" sz="4400" dirty="0" smtClean="0"/>
              <a:t>	</a:t>
            </a:r>
          </a:p>
          <a:p>
            <a:pPr marL="0" indent="0">
              <a:buNone/>
            </a:pPr>
            <a:r>
              <a:rPr lang="en-US" sz="4400" dirty="0" smtClean="0"/>
              <a:t>	</a:t>
            </a:r>
            <a:r>
              <a:rPr lang="en-US" sz="2100" i="1" dirty="0"/>
              <a:t> (I from ______ come.) </a:t>
            </a:r>
            <a:r>
              <a:rPr lang="en-US" sz="4400" dirty="0"/>
              <a:t>	</a:t>
            </a:r>
            <a:endParaRPr lang="en-US" sz="4400" dirty="0" smtClean="0"/>
          </a:p>
          <a:p>
            <a:endParaRPr lang="en-US" sz="4400" dirty="0"/>
          </a:p>
          <a:p>
            <a:r>
              <a:rPr lang="en-US" sz="4400" dirty="0" smtClean="0"/>
              <a:t>Q: </a:t>
            </a:r>
            <a:r>
              <a:rPr lang="en-US" sz="4400" dirty="0" err="1" smtClean="0"/>
              <a:t>Nǐ</a:t>
            </a:r>
            <a:r>
              <a:rPr lang="en-US" sz="4400" dirty="0" smtClean="0"/>
              <a:t> </a:t>
            </a:r>
            <a:r>
              <a:rPr lang="en-US" sz="4400" dirty="0" err="1"/>
              <a:t>shì</a:t>
            </a:r>
            <a:r>
              <a:rPr lang="en-US" sz="4400" dirty="0"/>
              <a:t> </a:t>
            </a:r>
            <a:r>
              <a:rPr lang="en-US" sz="4400" dirty="0" err="1"/>
              <a:t>nǎlǐ</a:t>
            </a:r>
            <a:r>
              <a:rPr lang="en-US" sz="4400" dirty="0"/>
              <a:t> </a:t>
            </a:r>
            <a:r>
              <a:rPr lang="en-US" sz="4400" dirty="0" err="1"/>
              <a:t>rén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2200" i="1" dirty="0"/>
              <a:t>	</a:t>
            </a:r>
            <a:r>
              <a:rPr lang="en-US" sz="2200" i="1" dirty="0" smtClean="0"/>
              <a:t>(</a:t>
            </a:r>
            <a:r>
              <a:rPr lang="en-US" sz="2200" i="1" dirty="0" smtClean="0"/>
              <a:t>You </a:t>
            </a:r>
            <a:r>
              <a:rPr lang="en-US" sz="2200" i="1" dirty="0" smtClean="0"/>
              <a:t> am/is/are  where </a:t>
            </a:r>
            <a:r>
              <a:rPr lang="en-US" sz="2200" i="1" dirty="0" smtClean="0"/>
              <a:t>person?)</a:t>
            </a:r>
            <a:r>
              <a:rPr lang="en-US" sz="2200" i="1" dirty="0"/>
              <a:t>	</a:t>
            </a:r>
            <a:endParaRPr lang="en-US" sz="4400" dirty="0" smtClean="0"/>
          </a:p>
          <a:p>
            <a:r>
              <a:rPr lang="en-US" sz="4400" dirty="0" smtClean="0"/>
              <a:t>A: </a:t>
            </a:r>
            <a:r>
              <a:rPr lang="en-US" sz="4400" dirty="0" err="1" smtClean="0"/>
              <a:t>Wǒ</a:t>
            </a:r>
            <a:r>
              <a:rPr lang="en-US" sz="4400" dirty="0" smtClean="0"/>
              <a:t> </a:t>
            </a:r>
            <a:r>
              <a:rPr lang="en-US" sz="4400" dirty="0" err="1" smtClean="0"/>
              <a:t>shì</a:t>
            </a:r>
            <a:r>
              <a:rPr lang="en-US" sz="4400" dirty="0" smtClean="0"/>
              <a:t> _____ </a:t>
            </a:r>
            <a:r>
              <a:rPr lang="en-US" sz="4400" dirty="0" err="1" smtClean="0"/>
              <a:t>rén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2200" i="1" dirty="0"/>
              <a:t>	</a:t>
            </a:r>
            <a:r>
              <a:rPr lang="en-US" sz="2200" i="1" dirty="0" smtClean="0"/>
              <a:t>(</a:t>
            </a:r>
            <a:r>
              <a:rPr lang="en-US" sz="2200" i="1" dirty="0" smtClean="0"/>
              <a:t>I </a:t>
            </a:r>
            <a:r>
              <a:rPr lang="en-US" sz="2200" i="1" dirty="0" smtClean="0"/>
              <a:t> am/is/are  ____ </a:t>
            </a:r>
            <a:r>
              <a:rPr lang="en-US" sz="2200" i="1" dirty="0" smtClean="0"/>
              <a:t>person.)</a:t>
            </a:r>
            <a:r>
              <a:rPr lang="en-US" sz="2200" i="1" dirty="0"/>
              <a:t>	</a:t>
            </a:r>
          </a:p>
        </p:txBody>
      </p:sp>
      <p:pic>
        <p:nvPicPr>
          <p:cNvPr id="4098" name="Picture 2" descr="Image result for atlanta china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08" y="2203124"/>
            <a:ext cx="2685013" cy="14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2670" y="4571303"/>
            <a:ext cx="3341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Wingdings" panose="05000000000000000000" pitchFamily="2" charset="2"/>
              </a:rPr>
              <a:t> Usually used for a foreigner (someone not from the same country as you)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490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le:Map-Chinese Wor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44824"/>
            <a:ext cx="9144000" cy="453650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855640" y="1196752"/>
            <a:ext cx="576064" cy="1224136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71892" y="116632"/>
            <a:ext cx="2088232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hlinkClick r:id="rId4" action="ppaction://hlinkfile"/>
              </a:rPr>
              <a:t>Zhōngguó</a:t>
            </a:r>
            <a:endParaRPr lang="en-US" sz="3200" dirty="0"/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中国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84232" y="1628800"/>
            <a:ext cx="440432" cy="1656184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23592" y="332656"/>
            <a:ext cx="2088232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5" action="ppaction://hlinkfile"/>
              </a:rPr>
              <a:t>Jiā</a:t>
            </a:r>
            <a:r>
              <a:rPr lang="en-US" sz="3200" dirty="0" smtClean="0">
                <a:hlinkClick r:id="rId5" action="ppaction://hlinkfile"/>
              </a:rPr>
              <a:t> </a:t>
            </a:r>
            <a:r>
              <a:rPr lang="en-US" sz="3200" u="sng" dirty="0" err="1" smtClean="0">
                <a:hlinkClick r:id="rId5" action="ppaction://hlinkfile"/>
              </a:rPr>
              <a:t>ná</a:t>
            </a:r>
            <a:r>
              <a:rPr lang="en-US" sz="3200" u="sng" smtClean="0">
                <a:hlinkClick r:id="rId5" action="ppaction://hlinkfile"/>
              </a:rPr>
              <a:t> dà</a:t>
            </a:r>
            <a:endParaRPr lang="en-US" sz="3200" u="sng" dirty="0"/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加拿大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67608" y="1700808"/>
            <a:ext cx="2304256" cy="1440160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31904" y="404664"/>
            <a:ext cx="2079848" cy="12961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hlinkClick r:id="rId6"/>
              </a:rPr>
              <a:t>M</a:t>
            </a:r>
            <a:r>
              <a:rPr lang="en-US" sz="3200" dirty="0" err="1">
                <a:hlinkClick r:id="rId6"/>
              </a:rPr>
              <a:t>ěi</a:t>
            </a:r>
            <a:r>
              <a:rPr lang="en-US" sz="3200" u="sng" dirty="0" err="1">
                <a:hlinkClick r:id="rId7"/>
              </a:rPr>
              <a:t>guó</a:t>
            </a:r>
            <a:endParaRPr lang="en-US" sz="3200" u="sng" dirty="0"/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美国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95600" y="3573016"/>
            <a:ext cx="0" cy="1224136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4000" y="4941168"/>
            <a:ext cx="1763688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8" action="ppaction://hlinkfile"/>
              </a:rPr>
              <a:t>Mò</a:t>
            </a:r>
            <a:r>
              <a:rPr lang="en-US" sz="3200" u="sng" dirty="0" err="1" smtClean="0">
                <a:hlinkClick r:id="rId8" action="ppaction://hlinkfile"/>
              </a:rPr>
              <a:t>xīgē</a:t>
            </a:r>
            <a:r>
              <a:rPr lang="zh-CN" altLang="en-US" sz="3200" dirty="0">
                <a:solidFill>
                  <a:schemeClr val="tx1"/>
                </a:solidFill>
              </a:rPr>
              <a:t>墨西哥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896200" y="3717032"/>
            <a:ext cx="675692" cy="1728192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0056" y="4509120"/>
            <a:ext cx="2088232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u="sng" dirty="0" err="1">
                <a:hlinkClick r:id="rId9" action="ppaction://hlinkfile"/>
              </a:rPr>
              <a:t>T</a:t>
            </a:r>
            <a:r>
              <a:rPr lang="en-US" sz="3200" u="sng" dirty="0" err="1">
                <a:hlinkClick r:id="rId9" action="ppaction://hlinkfile"/>
              </a:rPr>
              <a:t>ái</a:t>
            </a:r>
            <a:r>
              <a:rPr lang="en-US" altLang="zh-CN" sz="3200" dirty="0" err="1">
                <a:hlinkClick r:id="rId9" action="ppaction://hlinkfile"/>
              </a:rPr>
              <a:t>w</a:t>
            </a:r>
            <a:r>
              <a:rPr lang="en-US" sz="3200" dirty="0" err="1">
                <a:hlinkClick r:id="rId9" action="ppaction://hlinkfile"/>
              </a:rPr>
              <a:t>ān</a:t>
            </a:r>
            <a:endParaRPr lang="en-US" sz="3200" dirty="0"/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台湾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04312" y="4077072"/>
            <a:ext cx="2088232" cy="10801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u="sng" dirty="0" err="1">
                <a:hlinkClick r:id="rId10" action="ppaction://hlinkfile"/>
              </a:rPr>
              <a:t>R</a:t>
            </a:r>
            <a:r>
              <a:rPr lang="en-US" sz="3200" u="sng" dirty="0" err="1">
                <a:hlinkClick r:id="rId10" action="ppaction://hlinkfile"/>
              </a:rPr>
              <a:t>ì</a:t>
            </a:r>
            <a:r>
              <a:rPr lang="en-US" sz="3200" dirty="0" err="1">
                <a:hlinkClick r:id="rId10" action="ppaction://hlinkfile"/>
              </a:rPr>
              <a:t>běn</a:t>
            </a:r>
            <a:endParaRPr lang="en-US" sz="3200" dirty="0"/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日本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048328" y="3212976"/>
            <a:ext cx="936104" cy="792088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519936" y="3140968"/>
            <a:ext cx="132719" cy="1944216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367808" y="5157192"/>
            <a:ext cx="2088232" cy="12961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11" action="ppaction://hlinkfile"/>
              </a:rPr>
              <a:t>Yìdàlì</a:t>
            </a:r>
            <a:endParaRPr lang="en-US" sz="3200" dirty="0" smtClean="0"/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意</a:t>
            </a:r>
            <a:r>
              <a:rPr lang="zh-CN" altLang="en-US" sz="3200" dirty="0">
                <a:solidFill>
                  <a:schemeClr val="tx1"/>
                </a:solidFill>
              </a:rPr>
              <a:t>大</a:t>
            </a:r>
            <a:r>
              <a:rPr lang="zh-CN" altLang="en-US" sz="3200" dirty="0" smtClean="0">
                <a:solidFill>
                  <a:schemeClr val="tx1"/>
                </a:solidFill>
              </a:rPr>
              <a:t>利</a:t>
            </a:r>
            <a:r>
              <a:rPr lang="en-US" altLang="zh-CN" sz="3200" dirty="0" smtClean="0">
                <a:solidFill>
                  <a:schemeClr val="tx1"/>
                </a:solidFill>
              </a:rPr>
              <a:t>    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583832" y="2734887"/>
            <a:ext cx="648072" cy="478089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431704" y="3284984"/>
            <a:ext cx="1944216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12"/>
              </a:rPr>
              <a:t>Yīng</a:t>
            </a:r>
            <a:r>
              <a:rPr lang="en-US" sz="3200" u="sng" dirty="0" err="1" smtClean="0">
                <a:hlinkClick r:id="rId7"/>
              </a:rPr>
              <a:t>guó</a:t>
            </a:r>
            <a:endParaRPr lang="en-US" altLang="zh-CN" sz="3200" u="sng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英国</a:t>
            </a:r>
            <a:endParaRPr lang="en-US" altLang="zh-CN" sz="3200" u="sng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80487" y="2168860"/>
            <a:ext cx="2088232" cy="10801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10" action="ppaction://hlinkfile"/>
              </a:rPr>
              <a:t>Hán</a:t>
            </a:r>
            <a:r>
              <a:rPr lang="en-US" sz="3200" dirty="0" smtClean="0">
                <a:hlinkClick r:id="rId10" action="ppaction://hlinkfile"/>
              </a:rPr>
              <a:t> </a:t>
            </a:r>
            <a:r>
              <a:rPr lang="en-US" sz="3200" dirty="0" err="1" smtClean="0">
                <a:hlinkClick r:id="rId10" action="ppaction://hlinkfile"/>
              </a:rPr>
              <a:t>guó</a:t>
            </a:r>
            <a:r>
              <a:rPr lang="en-US" sz="3200" dirty="0" smtClean="0"/>
              <a:t> </a:t>
            </a: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韩</a:t>
            </a:r>
            <a:r>
              <a:rPr lang="zh-CN" altLang="en-US" sz="3200" b="1" dirty="0">
                <a:solidFill>
                  <a:schemeClr val="tx1"/>
                </a:solidFill>
              </a:rPr>
              <a:t>国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 flipV="1">
            <a:off x="8633048" y="2708920"/>
            <a:ext cx="1247439" cy="558062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40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22" grpId="0" animBg="1"/>
      <p:bldP spid="33" grpId="0" animBg="1"/>
      <p:bldP spid="34" grpId="0" animBg="1"/>
      <p:bldP spid="45" grpId="0" animBg="1"/>
      <p:bldP spid="4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Old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Q: </a:t>
            </a:r>
            <a:r>
              <a:rPr lang="en-US" sz="4400" dirty="0" err="1" smtClean="0"/>
              <a:t>Nǐ</a:t>
            </a:r>
            <a:r>
              <a:rPr lang="en-US" sz="4400" dirty="0" smtClean="0"/>
              <a:t> </a:t>
            </a:r>
            <a:r>
              <a:rPr lang="en-US" sz="4400" dirty="0" err="1"/>
              <a:t>jǐ</a:t>
            </a:r>
            <a:r>
              <a:rPr lang="en-US" sz="4400" dirty="0"/>
              <a:t> </a:t>
            </a:r>
            <a:r>
              <a:rPr lang="en-US" sz="4400" dirty="0" err="1"/>
              <a:t>suì</a:t>
            </a:r>
            <a:r>
              <a:rPr lang="en-US" sz="4400" dirty="0" smtClean="0"/>
              <a:t>?	</a:t>
            </a:r>
            <a:r>
              <a:rPr lang="en-US" sz="4400" b="1" u="sng" dirty="0"/>
              <a:t>o</a:t>
            </a:r>
            <a:r>
              <a:rPr lang="en-US" sz="4400" b="1" u="sng" dirty="0" smtClean="0"/>
              <a:t>r</a:t>
            </a:r>
            <a:r>
              <a:rPr lang="en-US" sz="4400" dirty="0" smtClean="0"/>
              <a:t>	</a:t>
            </a:r>
            <a:r>
              <a:rPr lang="en-US" sz="4400" dirty="0"/>
              <a:t> </a:t>
            </a:r>
            <a:r>
              <a:rPr lang="en-US" sz="4400" dirty="0" err="1"/>
              <a:t>Nǐ</a:t>
            </a:r>
            <a:r>
              <a:rPr lang="en-US" sz="4400" dirty="0"/>
              <a:t> </a:t>
            </a:r>
            <a:r>
              <a:rPr lang="en-US" sz="4400" dirty="0" err="1" smtClean="0"/>
              <a:t>duō</a:t>
            </a:r>
            <a:r>
              <a:rPr lang="en-US" sz="4400" dirty="0" smtClean="0"/>
              <a:t> </a:t>
            </a:r>
            <a:r>
              <a:rPr lang="en-US" sz="4400" dirty="0" err="1" smtClean="0"/>
              <a:t>dà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1900" i="1" dirty="0" smtClean="0"/>
              <a:t>	(You how many years old?)	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sz="1900" i="1" dirty="0" smtClean="0"/>
              <a:t>(You many big?)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A: </a:t>
            </a:r>
            <a:r>
              <a:rPr lang="en-US" sz="4400" dirty="0" err="1" smtClean="0"/>
              <a:t>Wǒ</a:t>
            </a:r>
            <a:r>
              <a:rPr lang="en-US" sz="4400" dirty="0" smtClean="0"/>
              <a:t> _____ </a:t>
            </a:r>
            <a:r>
              <a:rPr lang="en-US" sz="4400" dirty="0" err="1" smtClean="0"/>
              <a:t>suì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1900" i="1" dirty="0" smtClean="0"/>
              <a:t>	(I _____ years old.)</a:t>
            </a:r>
            <a:endParaRPr lang="en-US" sz="1900" i="1" dirty="0"/>
          </a:p>
        </p:txBody>
      </p:sp>
      <p:pic>
        <p:nvPicPr>
          <p:cNvPr id="5122" name="Picture 2" descr="Image result for how old are you chines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29" y="3768451"/>
            <a:ext cx="3516342" cy="24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1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Grade Are You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Q: </a:t>
            </a:r>
            <a:r>
              <a:rPr lang="en-US" sz="4400" dirty="0" err="1" smtClean="0"/>
              <a:t>Nǐ</a:t>
            </a:r>
            <a:r>
              <a:rPr lang="en-US" sz="4400" dirty="0" smtClean="0"/>
              <a:t> </a:t>
            </a:r>
            <a:r>
              <a:rPr lang="en-US" sz="4400" dirty="0" err="1" smtClean="0"/>
              <a:t>shàng</a:t>
            </a:r>
            <a:r>
              <a:rPr lang="en-US" sz="4400" dirty="0" smtClean="0"/>
              <a:t> </a:t>
            </a:r>
            <a:r>
              <a:rPr lang="en-US" sz="4400" dirty="0" err="1"/>
              <a:t>jǐ</a:t>
            </a:r>
            <a:r>
              <a:rPr lang="en-US" sz="4400" dirty="0"/>
              <a:t> </a:t>
            </a:r>
            <a:r>
              <a:rPr lang="en-US" sz="4400" dirty="0" err="1"/>
              <a:t>niánjí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1900" i="1" dirty="0" smtClean="0"/>
              <a:t>	(</a:t>
            </a:r>
            <a:r>
              <a:rPr lang="en-US" sz="1900" i="1" dirty="0"/>
              <a:t>You </a:t>
            </a:r>
            <a:r>
              <a:rPr lang="en-US" sz="1900" i="1" dirty="0" smtClean="0"/>
              <a:t>on how many grade?)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4400" dirty="0" smtClean="0"/>
              <a:t>A: </a:t>
            </a:r>
            <a:r>
              <a:rPr lang="en-US" sz="4400" dirty="0" err="1" smtClean="0"/>
              <a:t>Wǒ</a:t>
            </a:r>
            <a:r>
              <a:rPr lang="en-US" sz="4400" dirty="0" smtClean="0"/>
              <a:t> </a:t>
            </a:r>
            <a:r>
              <a:rPr lang="en-US" sz="4400" dirty="0" err="1" smtClean="0"/>
              <a:t>shàng</a:t>
            </a:r>
            <a:r>
              <a:rPr lang="en-US" sz="4400" dirty="0" smtClean="0"/>
              <a:t> </a:t>
            </a:r>
            <a:r>
              <a:rPr lang="en-US" sz="4400" dirty="0"/>
              <a:t>6 </a:t>
            </a:r>
            <a:r>
              <a:rPr lang="en-US" sz="4400" dirty="0" err="1" smtClean="0"/>
              <a:t>niánjí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1900" i="1" dirty="0" smtClean="0"/>
              <a:t>	(I on six grade.)</a:t>
            </a:r>
            <a:endParaRPr lang="en-US" sz="1900" i="1" dirty="0"/>
          </a:p>
        </p:txBody>
      </p:sp>
      <p:pic>
        <p:nvPicPr>
          <p:cNvPr id="6146" name="Picture 2" descr="Image result for school chines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6" y="4329292"/>
            <a:ext cx="3061450" cy="18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6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26690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How Many People in Your Family?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Q: </a:t>
            </a:r>
            <a:r>
              <a:rPr lang="en-US" sz="4400" dirty="0" err="1" smtClean="0"/>
              <a:t>Nǐ</a:t>
            </a:r>
            <a:r>
              <a:rPr lang="en-US" sz="4400" dirty="0" smtClean="0"/>
              <a:t> de </a:t>
            </a:r>
            <a:r>
              <a:rPr lang="en-US" sz="4400" dirty="0" err="1" smtClean="0"/>
              <a:t>jiā</a:t>
            </a:r>
            <a:r>
              <a:rPr lang="en-US" sz="4400" dirty="0" smtClean="0"/>
              <a:t> </a:t>
            </a:r>
            <a:r>
              <a:rPr lang="en-US" sz="4400" dirty="0" err="1"/>
              <a:t>yǒu</a:t>
            </a:r>
            <a:r>
              <a:rPr lang="en-US" sz="4400" dirty="0"/>
              <a:t> </a:t>
            </a:r>
            <a:r>
              <a:rPr lang="en-US" sz="4400" dirty="0" err="1" smtClean="0"/>
              <a:t>jǐ</a:t>
            </a:r>
            <a:r>
              <a:rPr lang="en-US" sz="4400" dirty="0" smtClean="0"/>
              <a:t> </a:t>
            </a:r>
            <a:r>
              <a:rPr lang="en-US" sz="4400" dirty="0" err="1" smtClean="0"/>
              <a:t>kǒu</a:t>
            </a:r>
            <a:r>
              <a:rPr lang="en-US" sz="4400" dirty="0" smtClean="0"/>
              <a:t> </a:t>
            </a:r>
            <a:r>
              <a:rPr lang="en-US" sz="4400" dirty="0" err="1"/>
              <a:t>rén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r>
              <a:rPr lang="en-US" sz="1900" i="1" dirty="0" smtClean="0"/>
              <a:t>	(Your house has how many mouth [counter</a:t>
            </a:r>
            <a:r>
              <a:rPr lang="en-US" sz="1900" i="1" dirty="0"/>
              <a:t>]</a:t>
            </a:r>
            <a:r>
              <a:rPr lang="en-US" sz="1900" i="1" dirty="0" smtClean="0"/>
              <a:t> people?)</a:t>
            </a:r>
            <a:endParaRPr lang="en-US" sz="1900" i="1" dirty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A: </a:t>
            </a:r>
            <a:r>
              <a:rPr lang="en-US" sz="4400" dirty="0" err="1" smtClean="0"/>
              <a:t>Wǒ</a:t>
            </a:r>
            <a:r>
              <a:rPr lang="en-US" sz="4400" dirty="0" smtClean="0"/>
              <a:t> de </a:t>
            </a:r>
            <a:r>
              <a:rPr lang="en-US" sz="4400" dirty="0" err="1" smtClean="0"/>
              <a:t>jiā</a:t>
            </a:r>
            <a:r>
              <a:rPr lang="en-US" sz="4400" dirty="0"/>
              <a:t> </a:t>
            </a:r>
            <a:r>
              <a:rPr lang="en-US" sz="4400" dirty="0" err="1" smtClean="0"/>
              <a:t>yǒu</a:t>
            </a:r>
            <a:r>
              <a:rPr lang="en-US" sz="4400" dirty="0" smtClean="0"/>
              <a:t> ____ </a:t>
            </a:r>
            <a:r>
              <a:rPr lang="en-US" sz="4400" dirty="0" err="1"/>
              <a:t>kǒu</a:t>
            </a:r>
            <a:r>
              <a:rPr lang="en-US" sz="4400" dirty="0"/>
              <a:t> </a:t>
            </a:r>
            <a:r>
              <a:rPr lang="en-US" sz="4400" dirty="0" err="1" smtClean="0"/>
              <a:t>rén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1900" i="1" dirty="0" smtClean="0"/>
              <a:t>	(My family has ____ mouth people.)</a:t>
            </a:r>
            <a:endParaRPr lang="en-US" sz="1900" i="1" dirty="0"/>
          </a:p>
        </p:txBody>
      </p:sp>
      <p:pic>
        <p:nvPicPr>
          <p:cNvPr id="7170" name="Picture 2" descr="Image result for family chines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33" y="1598650"/>
            <a:ext cx="2147051" cy="21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4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537</TotalTime>
  <Words>214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HG丸ｺﾞｼｯｸM-PRO</vt:lpstr>
      <vt:lpstr>ＭＳ Ｐゴシック</vt:lpstr>
      <vt:lpstr>华文新魏</vt:lpstr>
      <vt:lpstr>Calibri</vt:lpstr>
      <vt:lpstr>Georgia</vt:lpstr>
      <vt:lpstr>Trebuchet MS</vt:lpstr>
      <vt:lpstr>Wingdings</vt:lpstr>
      <vt:lpstr>Wood Type</vt:lpstr>
      <vt:lpstr>About Me 关于我 By: Mrs. Roquemore (高老师)</vt:lpstr>
      <vt:lpstr>Today’s Lesson</vt:lpstr>
      <vt:lpstr>What’s Your Name?</vt:lpstr>
      <vt:lpstr>Where Do You Live?</vt:lpstr>
      <vt:lpstr>Where Are You From? </vt:lpstr>
      <vt:lpstr>PowerPoint Presentation</vt:lpstr>
      <vt:lpstr>How Old Are You?</vt:lpstr>
      <vt:lpstr>What Grade Are You In?</vt:lpstr>
      <vt:lpstr>How Many People in Your Family?</vt:lpstr>
      <vt:lpstr>Your Likes (xǐhuān) Dislikes (bù xǐhuān)</vt:lpstr>
      <vt:lpstr>How to Ask About Your Likes?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</dc:title>
  <dc:creator>Queena Roquemore</dc:creator>
  <cp:lastModifiedBy>Queena Roquemore</cp:lastModifiedBy>
  <cp:revision>32</cp:revision>
  <dcterms:created xsi:type="dcterms:W3CDTF">2018-08-27T21:11:18Z</dcterms:created>
  <dcterms:modified xsi:type="dcterms:W3CDTF">2023-01-30T14:25:16Z</dcterms:modified>
</cp:coreProperties>
</file>